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60" r:id="rId3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Roboto" panose="02000000000000000000" pitchFamily="2" charset="0"/>
      <p:bold r:id="rId10"/>
    </p:embeddedFont>
    <p:embeddedFont>
      <p:font typeface="Roboto Condensed Light" panose="02000000000000000000" pitchFamily="2" charset="0"/>
      <p:regular r:id="rId11"/>
    </p:embeddedFont>
  </p:embeddedFontLst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E4EA"/>
    <a:srgbClr val="CAEBFE"/>
    <a:srgbClr val="D4EBF3"/>
    <a:srgbClr val="F1F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4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jpeg>
</file>

<file path=ppt/media/image2.gif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372C9-E937-40C1-8FCB-B18D2162C1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71A87D-A13C-416A-89D3-5C237B9C1D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D5303-5AFF-48A5-8352-2EAFD8BE0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1D5F4-F506-4249-81E6-A08E3B3D2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DB9B3-10C7-4D68-8A6A-206256675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5051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43A84-E384-4EB9-9BDA-7EA7662CC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784334-04F2-4CB9-808A-1F89489B94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B766CE-3FEA-4C0D-AA10-C637128B3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6CAF7-48DC-4DED-8A28-0574601F1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197EF-30B1-4226-899A-3ECE90F63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25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90B661-CCD6-4AC2-B474-6D5C46AC66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1A0AC-5D66-451F-BA3D-515D5C7BC3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5A0F3-6EA7-49CF-80DB-370110878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D247D-7A82-405D-88B8-19FF54BF1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9EDB8-B369-461D-B309-96733781A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48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7BA35-DAC3-4BB4-A47A-EB12E3FAF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6EBE1-5F32-4156-8ADF-D57F2D19C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90747-2BCE-41C5-BC59-1702061F5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E91A7-4E1E-48B5-A83D-44D0E2F0D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452CA-3E02-4750-B89A-05B1630A3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214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5112D-536D-4E3C-9B3F-DA5A61C8D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E0A9C-CF38-4F94-959D-77455D70E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9F0BA-0AAC-43AF-929B-EEE50D43C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6DE65-B540-48F0-8C90-49F00C4FB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C276E-F019-4665-8EBC-FEAD66D34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66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F88F-1C33-463D-91E5-B98284306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6FF92-62E4-43C9-B1D5-74ED3697DD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B01A4-4E4A-478C-B4FA-F761DD39BD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A00FF-1A64-4D07-93B0-2FC2283DF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2FBC83-1839-4ABD-8FEE-E24CC93B3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4A595-CB23-4B54-A20A-570783C9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8076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C375D-5AE7-46D6-B8AE-10C7F9DFD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136CA4-8DD5-4C6A-917C-4A3FFCCFD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44CC26-17F7-4CDB-848D-814F51BA0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3D611E-F588-4A67-BF57-A9C5A57DD5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2736E-1E64-498B-B966-36B046607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E94E79-D403-48D4-B546-7157ECAD7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E5C01D-782E-4276-A528-4257550F0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27DAE2-8808-4E8A-9652-3115DD2D5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692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12863-B592-4B25-9459-7E6A9ED0E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6F30BA-684B-4B7D-BEBB-A62314C79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9FE424-9B68-40B4-B7D6-B719DBE5F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59555-EC2C-4FAC-A120-3414F8760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869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AF6C1B-C39E-4798-91DD-A232F441D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CA1B39-7ACE-4669-80A9-6ADCEE17C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9B1D7D-ABC2-427A-9E93-2E366B560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5796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94D35-6FAD-4CB0-ACC1-F30F2AD8E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AEE0A-B686-42EB-BAE9-7FA71BF73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5A88B5-AF40-4738-B52E-2E4A738BE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35B28-CBF4-485F-88C0-EF8342DF1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47A730-32F3-432F-B193-4856BD414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BDBB6-7504-4B37-B228-1EC45BB22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4998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ABEE3-26BE-40B8-AFED-38A7DE2C4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42626C-0FFD-4F49-8E0A-0AA01FD33A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3C5CC3-1E26-474E-B3CB-F7E758D44E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48CBB-F890-49D2-AAAF-E91C2CF2E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52E4DC-E78D-4E12-87BC-126C46B0A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16B42B-79FF-41E6-9A72-B9630BBCC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1763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C65774-56BC-4BB1-A90B-AED4F3631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5E572-EBD9-4CDC-9400-A244788E3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5EE46-7EB9-429F-BA1A-7375533E7E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8499A-C8C5-463D-8A73-57DE6E762A46}" type="datetimeFigureOut">
              <a:rPr lang="en-GB" smtClean="0"/>
              <a:t>29/01/2019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508F1-97A2-4D30-ACA8-6CEAD6BF2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53958-739C-4446-81E4-8CB5758FA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E2D7B-879D-4A3C-8C43-D7B9F8429B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3361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F7A494-89D9-4A1A-9596-6066B6C35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987" y="284921"/>
            <a:ext cx="5634025" cy="6288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61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AF26D98D-4917-4D73-B454-6068BA71E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987" y="284921"/>
            <a:ext cx="5634025" cy="62881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4A2CBF-CC8E-4B79-A27D-57A3FAC9A1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821" y="0"/>
            <a:ext cx="4854356" cy="685799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5305E4A-0958-4E70-90B6-D31180C17373}"/>
              </a:ext>
            </a:extLst>
          </p:cNvPr>
          <p:cNvSpPr txBox="1"/>
          <p:nvPr/>
        </p:nvSpPr>
        <p:spPr>
          <a:xfrm>
            <a:off x="299802" y="6461452"/>
            <a:ext cx="5796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hu-HU"/>
            </a:defPPr>
            <a:lvl1pPr>
              <a:defRPr sz="4400">
                <a:solidFill>
                  <a:srgbClr val="EE77AE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800"/>
              </a:spcBef>
              <a:spcAft>
                <a:spcPts val="800"/>
              </a:spcAft>
            </a:pPr>
            <a:r>
              <a:rPr lang="hu-HU" sz="1800" i="1" dirty="0">
                <a:solidFill>
                  <a:schemeClr val="bg2">
                    <a:lumMod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Team #2: Antanas Kascenas, Gregory May-Wilson, Ben Szutor</a:t>
            </a:r>
            <a:endParaRPr lang="en-GB" sz="1800" i="1" dirty="0">
              <a:solidFill>
                <a:schemeClr val="bg2">
                  <a:lumMod val="25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88F386-BAE7-4121-820D-3FABD7CA7147}"/>
              </a:ext>
            </a:extLst>
          </p:cNvPr>
          <p:cNvSpPr txBox="1"/>
          <p:nvPr/>
        </p:nvSpPr>
        <p:spPr>
          <a:xfrm>
            <a:off x="143436" y="136765"/>
            <a:ext cx="73773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>
                <a:solidFill>
                  <a:srgbClr val="EE77A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Certain Breath Baby Monitor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26F1AFA-6AFD-4E26-9BD7-0D1A1ECB149E}"/>
              </a:ext>
            </a:extLst>
          </p:cNvPr>
          <p:cNvSpPr/>
          <p:nvPr/>
        </p:nvSpPr>
        <p:spPr>
          <a:xfrm>
            <a:off x="0" y="2803160"/>
            <a:ext cx="8996979" cy="1800000"/>
          </a:xfrm>
          <a:prstGeom prst="rect">
            <a:avLst/>
          </a:prstGeom>
          <a:solidFill>
            <a:srgbClr val="DFE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24000">
              <a:spcBef>
                <a:spcPts val="1200"/>
              </a:spcBef>
              <a:spcAft>
                <a:spcPts val="800"/>
              </a:spcAft>
            </a:pPr>
            <a:r>
              <a:rPr lang="en-GB" sz="3200" dirty="0">
                <a:solidFill>
                  <a:schemeClr val="bg2">
                    <a:lumMod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Breathing pressure sensitivity up to 20 g</a:t>
            </a:r>
            <a:endParaRPr lang="hu-HU" sz="3200" dirty="0">
              <a:solidFill>
                <a:schemeClr val="bg2">
                  <a:lumMod val="25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  <a:p>
            <a:pPr marL="324000">
              <a:spcBef>
                <a:spcPts val="1200"/>
              </a:spcBef>
              <a:spcAft>
                <a:spcPts val="800"/>
              </a:spcAft>
            </a:pPr>
            <a:r>
              <a:rPr lang="en-GB" sz="3200" dirty="0">
                <a:solidFill>
                  <a:schemeClr val="bg2">
                    <a:lumMod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Breathing pattern tracking</a:t>
            </a:r>
            <a:endParaRPr lang="hu-HU" sz="3200" dirty="0">
              <a:solidFill>
                <a:schemeClr val="bg2">
                  <a:lumMod val="25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5DD684-ABF4-4B76-B365-0FD20F0046C6}"/>
              </a:ext>
            </a:extLst>
          </p:cNvPr>
          <p:cNvSpPr/>
          <p:nvPr/>
        </p:nvSpPr>
        <p:spPr>
          <a:xfrm>
            <a:off x="0" y="4676930"/>
            <a:ext cx="10987790" cy="1800000"/>
          </a:xfrm>
          <a:prstGeom prst="rect">
            <a:avLst/>
          </a:prstGeom>
          <a:solidFill>
            <a:srgbClr val="CAEB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24000">
              <a:spcAft>
                <a:spcPts val="800"/>
              </a:spcAft>
            </a:pPr>
            <a:r>
              <a:rPr lang="hu-HU" sz="3200" dirty="0">
                <a:solidFill>
                  <a:schemeClr val="bg2">
                    <a:lumMod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Alert function</a:t>
            </a:r>
            <a:br>
              <a:rPr lang="hu-HU" sz="3200" b="1" dirty="0">
                <a:solidFill>
                  <a:schemeClr val="bg2">
                    <a:lumMod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</a:br>
            <a:br>
              <a:rPr lang="en-GB" sz="3200" dirty="0">
                <a:solidFill>
                  <a:schemeClr val="bg2">
                    <a:lumMod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</a:br>
            <a:r>
              <a:rPr lang="en-GB" sz="3200" i="1" dirty="0">
                <a:solidFill>
                  <a:schemeClr val="bg2">
                    <a:lumMod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URL:</a:t>
            </a:r>
            <a:r>
              <a:rPr lang="hu-HU" sz="3200" i="1" dirty="0">
                <a:solidFill>
                  <a:schemeClr val="bg2">
                    <a:lumMod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https://github.com/tmpabc/certainbreath</a:t>
            </a:r>
            <a:endParaRPr lang="en-GB" sz="3200" i="1" dirty="0">
              <a:solidFill>
                <a:schemeClr val="bg2">
                  <a:lumMod val="25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9A395C-4FB8-4C92-829E-EA0C61C85707}"/>
              </a:ext>
            </a:extLst>
          </p:cNvPr>
          <p:cNvSpPr/>
          <p:nvPr/>
        </p:nvSpPr>
        <p:spPr>
          <a:xfrm>
            <a:off x="0" y="928800"/>
            <a:ext cx="7764905" cy="1800000"/>
          </a:xfrm>
          <a:prstGeom prst="rect">
            <a:avLst/>
          </a:prstGeom>
          <a:solidFill>
            <a:srgbClr val="CAEB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24000">
              <a:spcBef>
                <a:spcPts val="1800"/>
              </a:spcBef>
              <a:spcAft>
                <a:spcPts val="1200"/>
              </a:spcAft>
            </a:pPr>
            <a:r>
              <a:rPr lang="hu-HU" sz="3200" dirty="0">
                <a:solidFill>
                  <a:schemeClr val="bg2">
                    <a:lumMod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</a:t>
            </a:r>
            <a:r>
              <a:rPr lang="en-GB" sz="3200" dirty="0">
                <a:solidFill>
                  <a:schemeClr val="bg2">
                    <a:lumMod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IDS: 1 in 1000 infants under 1 year of age.</a:t>
            </a:r>
            <a:endParaRPr lang="hu-HU" sz="3200" dirty="0">
              <a:solidFill>
                <a:schemeClr val="bg2">
                  <a:lumMod val="25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  <a:p>
            <a:pPr marL="324000">
              <a:spcBef>
                <a:spcPts val="600"/>
              </a:spcBef>
              <a:spcAft>
                <a:spcPts val="1200"/>
              </a:spcAft>
            </a:pPr>
            <a:r>
              <a:rPr lang="en-GB" sz="3200" dirty="0">
                <a:solidFill>
                  <a:schemeClr val="bg2">
                    <a:lumMod val="2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Breathing monitor to prevent SIDS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17BF89F-9BD5-4E64-B89B-5838E895D1A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1" t="12545" b="3170"/>
          <a:stretch/>
        </p:blipFill>
        <p:spPr>
          <a:xfrm rot="20794514">
            <a:off x="7179318" y="2722376"/>
            <a:ext cx="1591291" cy="1684549"/>
          </a:xfrm>
          <a:prstGeom prst="rect">
            <a:avLst/>
          </a:prstGeom>
          <a:ln>
            <a:solidFill>
              <a:srgbClr val="DFE4EA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475C685-E787-403F-8986-5641CE79E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716918">
            <a:off x="9492977" y="3727806"/>
            <a:ext cx="1562100" cy="1628775"/>
          </a:xfrm>
          <a:prstGeom prst="rect">
            <a:avLst/>
          </a:prstGeom>
          <a:solidFill>
            <a:srgbClr val="CAEBFE"/>
          </a:solidFill>
        </p:spPr>
      </p:pic>
    </p:spTree>
    <p:extLst>
      <p:ext uri="{BB962C8B-B14F-4D97-AF65-F5344CB8AC3E}">
        <p14:creationId xmlns:p14="http://schemas.microsoft.com/office/powerpoint/2010/main" val="1437648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4766 -0.25625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83" y="-128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46</Words>
  <Application>Microsoft Office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Roboto Condensed Light</vt:lpstr>
      <vt:lpstr>Calibri</vt:lpstr>
      <vt:lpstr>Roboto</vt:lpstr>
      <vt:lpstr>Calibri Light</vt:lpstr>
      <vt:lpstr>Arial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szuto</dc:creator>
  <cp:lastModifiedBy> </cp:lastModifiedBy>
  <cp:revision>24</cp:revision>
  <dcterms:created xsi:type="dcterms:W3CDTF">2019-01-25T11:57:51Z</dcterms:created>
  <dcterms:modified xsi:type="dcterms:W3CDTF">2019-01-29T16:21:54Z</dcterms:modified>
</cp:coreProperties>
</file>

<file path=docProps/thumbnail.jpeg>
</file>